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94660"/>
  </p:normalViewPr>
  <p:slideViewPr>
    <p:cSldViewPr>
      <p:cViewPr varScale="1">
        <p:scale>
          <a:sx n="56" d="100"/>
          <a:sy n="56" d="100"/>
        </p:scale>
        <p:origin x="96" y="3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25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1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25.png"/><Relationship Id="rId9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5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6.png"/><Relationship Id="rId7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25.png"/><Relationship Id="rId10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7.png"/><Relationship Id="rId7" Type="http://schemas.openxmlformats.org/officeDocument/2006/relationships/image" Target="../media/image13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hyperlink" Target="https://youtu.be/gPw5GUc_4LA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5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25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3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1506" cy="1987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40602"/>
            <a:ext cx="2489650" cy="8207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460" cy="81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0"/>
            <a:ext cx="18242401" cy="10285714"/>
            <a:chOff x="43314" y="0"/>
            <a:chExt cx="182424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0"/>
              <a:ext cx="182424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333" y="194918"/>
            <a:ext cx="15413049" cy="9845085"/>
            <a:chOff x="1436333" y="194918"/>
            <a:chExt cx="15413049" cy="984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333" y="194918"/>
              <a:ext cx="15413049" cy="984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5424" y="62754"/>
            <a:ext cx="2327451" cy="1298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0622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0622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44" y="802880"/>
            <a:ext cx="384937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9087" y="2045622"/>
            <a:ext cx="8507541" cy="8027931"/>
            <a:chOff x="4889087" y="2045622"/>
            <a:chExt cx="8507541" cy="8027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087" y="2045622"/>
              <a:ext cx="8507541" cy="8027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796" cy="620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7371" y="1562817"/>
            <a:ext cx="12810973" cy="8295105"/>
            <a:chOff x="2737371" y="1562817"/>
            <a:chExt cx="12810973" cy="8295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7371" y="1562817"/>
              <a:ext cx="12810973" cy="8295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8719" cy="98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1358" cy="98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543" cy="6286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1132"/>
              <a:ext cx="2388473" cy="92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286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26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66354"/>
              <a:ext cx="2839867" cy="7846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63720"/>
              <a:ext cx="2512124" cy="7846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5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66782"/>
            <a:ext cx="3638686" cy="785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1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6404" cy="14999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1908" cy="16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31685"/>
            <a:ext cx="5680281" cy="65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498873" cy="2044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023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3026" cy="12940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87110" cy="12893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637" cy="7746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323" cy="774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87827" cy="11858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12856" cy="954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17308" cy="12340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5471" cy="1457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9586" y="3189556"/>
            <a:ext cx="12518560" cy="4828731"/>
            <a:chOff x="4839586" y="3189556"/>
            <a:chExt cx="12518560" cy="48287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586" y="3189556"/>
              <a:ext cx="12518560" cy="4828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4441" y="2855271"/>
            <a:ext cx="5782932" cy="6171429"/>
            <a:chOff x="5694441" y="2855271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4441" y="2855271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13330" cy="8676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4805" y="3566475"/>
            <a:ext cx="1430154" cy="494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1858" y="1033313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876" y="869369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0384" y="2637581"/>
            <a:ext cx="3148506" cy="8671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0123" y="3562485"/>
            <a:ext cx="2499145" cy="939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5912" y="2154794"/>
            <a:ext cx="8784091" cy="7713042"/>
            <a:chOff x="6545912" y="2154794"/>
            <a:chExt cx="8784091" cy="7713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5912" y="2154794"/>
              <a:ext cx="8784091" cy="7713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8630" y="4182412"/>
            <a:ext cx="5439575" cy="2663638"/>
            <a:chOff x="8968630" y="4182412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8968630" y="4182412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58756" cy="16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343499" cy="1499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  <p:pic>
        <p:nvPicPr>
          <p:cNvPr id="1002" name="그림 1001">
            <a:hlinkClick r:id="rId5" tooltip="https://youtu.be/gPw5GUc_4LA"/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3400" y="3162300"/>
            <a:ext cx="10092267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74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630" cy="600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825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6990" cy="51600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806" cy="23873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038" cy="51600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1339" cy="1240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6990" cy="51600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686" cy="5410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0328" cy="129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6270" cy="6752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9119" cy="279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8715" cy="1979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632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9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394596"/>
            <a:ext cx="6793866" cy="10817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33" cy="1092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85905"/>
            <a:ext cx="5417594" cy="1387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09517" cy="53162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32350" cy="53162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09217" cy="5316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16127" cy="52321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3409" y="1129222"/>
            <a:ext cx="5700433" cy="13016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758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5827" y="3065499"/>
            <a:ext cx="362039" cy="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853" y="3620500"/>
            <a:ext cx="362039" cy="3043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8184" y="4142109"/>
            <a:ext cx="362039" cy="304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4977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0327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2594" cy="1499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2</cp:revision>
  <dcterms:created xsi:type="dcterms:W3CDTF">2022-10-13T16:29:06Z</dcterms:created>
  <dcterms:modified xsi:type="dcterms:W3CDTF">2022-10-20T00:06:09Z</dcterms:modified>
  <cp:version/>
</cp:coreProperties>
</file>